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3" r:id="rId3"/>
    <p:sldId id="265" r:id="rId4"/>
    <p:sldId id="264" r:id="rId5"/>
    <p:sldId id="274" r:id="rId6"/>
    <p:sldId id="272" r:id="rId7"/>
    <p:sldId id="267" r:id="rId8"/>
    <p:sldId id="268" r:id="rId9"/>
    <p:sldId id="269" r:id="rId10"/>
    <p:sldId id="270" r:id="rId11"/>
    <p:sldId id="271" r:id="rId12"/>
    <p:sldId id="275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732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EAD9AD-A887-4A3C-9139-DEC926E599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CF05F8A-E8FB-4E33-BCE0-0F0D3AB144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519213-E25D-4B03-9F1F-0B10AA82FB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21E77-B603-4838-8AAB-BE7E4E0811C8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EB0D6A-3034-4264-B305-E713EDC397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54E143-29BC-45AB-B17C-57D6300835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064F8-CD5E-42B1-999B-27DEC68616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69375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83D3F8-BBA7-4C77-8EF9-87585467AA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353574-13F5-4CBF-90F8-82D94BDFF0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09B586-3F71-48A6-9F18-4528FB1856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21E77-B603-4838-8AAB-BE7E4E0811C8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02AAAE-8B0E-4A35-95E7-AFE6D9A94D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5FAB94-C37F-4746-B330-10FC970A6C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064F8-CD5E-42B1-999B-27DEC68616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67112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D1D3B-B792-4260-BE8A-B3DCA52A48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733DC9-171B-4538-B903-0BF7D19B76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689218-0D94-4101-B022-B5A2EAEF60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21E77-B603-4838-8AAB-BE7E4E0811C8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D286C1-8F24-469A-91BE-7B897BF283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47D574-1D54-4F23-8800-B1EBE29A5A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064F8-CD5E-42B1-999B-27DEC68616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5283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32A1-DBCD-4AF2-B217-3654FA13BC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16DB92-20DC-42F6-B28C-D04F5D816A2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CF157F9-BA8F-4F95-9A4E-E5E77B1777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D5D8B8-B16A-46A1-A9CA-9D51A6090C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21E77-B603-4838-8AAB-BE7E4E0811C8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84479F-690E-45DA-B6D0-424E9038E6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E0A156-2E93-44E1-85EE-08EE312625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064F8-CD5E-42B1-999B-27DEC68616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75359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6C9BB0-3D08-4051-BB32-97FD900446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DE3296-EB5A-4DF4-A577-0879194CC1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0A3D91-FE65-410B-AECC-34919A2455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7B1AD4C-CFD7-4ACD-BCDD-DE26F5D6F6C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6788F7C-BE0C-4725-AA7F-8311E50BF98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45E243B-BF93-46C5-B824-732909549F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21E77-B603-4838-8AAB-BE7E4E0811C8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B13DE62-3FD1-4784-8D26-BFE5F088A3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28F2936-BF6B-49D2-B174-C1B1973698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064F8-CD5E-42B1-999B-27DEC68616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32425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90967-90B1-4F58-B7D9-0F24282248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C4DEC17-1808-4DB0-A43C-8825E9A6B4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21E77-B603-4838-8AAB-BE7E4E0811C8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054C2F-90FB-4C32-AFBE-B8336953FA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A40E77-D084-4CC8-AD85-4221137AF2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064F8-CD5E-42B1-999B-27DEC68616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8512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E7A5252-31AA-475E-8BBD-61655FB5C8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21E77-B603-4838-8AAB-BE7E4E0811C8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6752BAD-32D8-4E70-991E-FE3CA1734C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900855-63C9-40AD-8680-96F0A98186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064F8-CD5E-42B1-999B-27DEC68616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3747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28D382-EA75-46A3-BAEE-D4F8F22805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2933B0-3688-4935-B205-1BC63D851A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94FFF3-19F8-4B55-BDEC-5D1D6DC98C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661F6B-CD23-434D-BC91-62AADF893E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21E77-B603-4838-8AAB-BE7E4E0811C8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93F8C4-D51E-480E-9FB3-02D8C13861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0961A7-DF91-4AE2-9B61-48B51DF59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064F8-CD5E-42B1-999B-27DEC68616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13474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5CA730-DDAA-44F1-B831-1F9B183B6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1BC0D5A-D668-4D43-AB1E-4D8F029C7F7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3772F0-5E63-4164-BCE0-8DC88E32A1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EB61DF-C0B8-410B-BD2F-BE143324A4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21E77-B603-4838-8AAB-BE7E4E0811C8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105515D-FB45-4780-9086-82A5BFB402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64545A0-9B6E-4332-842F-5AF5D339E6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064F8-CD5E-42B1-999B-27DEC68616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8304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9E6A64-FA17-4866-B818-768E6A1527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2FB12EC-81A1-49ED-B83D-298EB6E21A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428D06-53A9-4A1B-8611-E505E8F21D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21E77-B603-4838-8AAB-BE7E4E0811C8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C2F8EA-AB60-419D-813C-22DBA53DDF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0A1774-9F2D-4EF8-B925-0FB233201A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064F8-CD5E-42B1-999B-27DEC68616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299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5D92317-EED6-4B03-BB24-0D54900DCFD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F0D4665-9172-43C7-9D42-F4B823DBD3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2F57C2-FED8-4BD4-901E-41AF96BE25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21E77-B603-4838-8AAB-BE7E4E0811C8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3F2CE8-F672-4261-8804-B666CDCFDC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BA016A-26AF-493C-A7FD-996BA35A67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064F8-CD5E-42B1-999B-27DEC68616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47428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550D906-B935-4080-BADB-95CC4C75AC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342C49-91B3-41EB-980B-7910E33463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CDB2BD-3A72-4C32-8F60-A8B94A89FB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821E77-B603-4838-8AAB-BE7E4E0811C8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BA5006-523D-450B-A9FA-98310A886C5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160528-0D7C-4DA1-A6B2-1F5D67958D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9064F8-CD5E-42B1-999B-27DEC68616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65265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2.png"/><Relationship Id="rId7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10" Type="http://schemas.openxmlformats.org/officeDocument/2006/relationships/image" Target="../media/image11.sv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2C64DEF-E640-4ABB-A898-DDD639A9B2EF}"/>
              </a:ext>
            </a:extLst>
          </p:cNvPr>
          <p:cNvSpPr txBox="1"/>
          <p:nvPr/>
        </p:nvSpPr>
        <p:spPr>
          <a:xfrm>
            <a:off x="2723231" y="2111878"/>
            <a:ext cx="72644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>
                <a:solidFill>
                  <a:srgbClr val="C00000"/>
                </a:solidFill>
                <a:latin typeface="Algerian" panose="04020705040A02060702" pitchFamily="82" charset="0"/>
              </a:rPr>
              <a:t>KENALI COVID 19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2ACD628-59FF-49B4-9A52-A502770984DA}"/>
              </a:ext>
            </a:extLst>
          </p:cNvPr>
          <p:cNvSpPr txBox="1"/>
          <p:nvPr/>
        </p:nvSpPr>
        <p:spPr>
          <a:xfrm>
            <a:off x="2292050" y="3489104"/>
            <a:ext cx="7264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SILATURAHMI ALUMNI SD MUHAMMADIYAH 1 SURAKARTA</a:t>
            </a:r>
          </a:p>
          <a:p>
            <a:pPr algn="ctr"/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16 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Januari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2021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D136606-7553-4763-9175-C05CF2E29B1A}"/>
              </a:ext>
            </a:extLst>
          </p:cNvPr>
          <p:cNvSpPr txBox="1"/>
          <p:nvPr/>
        </p:nvSpPr>
        <p:spPr>
          <a:xfrm>
            <a:off x="7467600" y="6211984"/>
            <a:ext cx="4622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Sumber</a:t>
            </a:r>
            <a:r>
              <a:rPr 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: </a:t>
            </a:r>
            <a:r>
              <a:rPr 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Pedoman</a:t>
            </a:r>
            <a:r>
              <a:rPr 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Perubahan</a:t>
            </a:r>
            <a:r>
              <a:rPr 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Perilaku</a:t>
            </a:r>
            <a:r>
              <a:rPr 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Penanganan</a:t>
            </a:r>
            <a:r>
              <a:rPr 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Covid</a:t>
            </a:r>
            <a:r>
              <a:rPr 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19</a:t>
            </a:r>
          </a:p>
          <a:p>
            <a:pPr algn="ctr"/>
            <a:r>
              <a:rPr 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Satgas</a:t>
            </a:r>
            <a:r>
              <a:rPr 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Covid</a:t>
            </a:r>
            <a:endParaRPr lang="en-US" sz="1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32365D0-8396-41D8-8F73-5542CCE26C3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724" t="29425" r="40776" b="19234"/>
          <a:stretch/>
        </p:blipFill>
        <p:spPr>
          <a:xfrm>
            <a:off x="778686" y="164301"/>
            <a:ext cx="734804" cy="94314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D0325CA-7876-4390-AE66-E456921283F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051" t="32184" r="43190" b="39616"/>
          <a:stretch/>
        </p:blipFill>
        <p:spPr>
          <a:xfrm>
            <a:off x="10846677" y="264160"/>
            <a:ext cx="950775" cy="84923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E9EF1D7-1609-48E0-B549-4DCDF61E6855}"/>
              </a:ext>
            </a:extLst>
          </p:cNvPr>
          <p:cNvSpPr txBox="1"/>
          <p:nvPr/>
        </p:nvSpPr>
        <p:spPr>
          <a:xfrm>
            <a:off x="2307816" y="257173"/>
            <a:ext cx="726440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ALUMNI SD MUHAMMADIYAH 1 SURAKARTA</a:t>
            </a:r>
          </a:p>
          <a:p>
            <a:pPr algn="ctr"/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ANGKATAN 1979 </a:t>
            </a:r>
          </a:p>
          <a:p>
            <a:pPr algn="ctr"/>
            <a:endParaRPr lang="en-US" sz="1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E3D492A9-C28F-436A-B205-28E76C444A1D}"/>
              </a:ext>
            </a:extLst>
          </p:cNvPr>
          <p:cNvCxnSpPr/>
          <p:nvPr/>
        </p:nvCxnSpPr>
        <p:spPr>
          <a:xfrm>
            <a:off x="335280" y="1209040"/>
            <a:ext cx="11623040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517782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32365D0-8396-41D8-8F73-5542CCE26C3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724" t="29425" r="40776" b="19234"/>
          <a:stretch/>
        </p:blipFill>
        <p:spPr>
          <a:xfrm>
            <a:off x="778686" y="164301"/>
            <a:ext cx="734804" cy="94314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D0325CA-7876-4390-AE66-E456921283F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051" t="32184" r="43190" b="39616"/>
          <a:stretch/>
        </p:blipFill>
        <p:spPr>
          <a:xfrm>
            <a:off x="10846677" y="264160"/>
            <a:ext cx="950775" cy="84923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E9EF1D7-1609-48E0-B549-4DCDF61E6855}"/>
              </a:ext>
            </a:extLst>
          </p:cNvPr>
          <p:cNvSpPr txBox="1"/>
          <p:nvPr/>
        </p:nvSpPr>
        <p:spPr>
          <a:xfrm>
            <a:off x="2307816" y="257173"/>
            <a:ext cx="726440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ALUMNI SD MUHAMMADIYAH 1 SURAKARTA</a:t>
            </a:r>
          </a:p>
          <a:p>
            <a:pPr algn="ctr"/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ANGKATAN 1979 </a:t>
            </a:r>
          </a:p>
          <a:p>
            <a:pPr algn="ctr"/>
            <a:endParaRPr lang="en-US" sz="1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E3D492A9-C28F-436A-B205-28E76C444A1D}"/>
              </a:ext>
            </a:extLst>
          </p:cNvPr>
          <p:cNvCxnSpPr/>
          <p:nvPr/>
        </p:nvCxnSpPr>
        <p:spPr>
          <a:xfrm>
            <a:off x="335280" y="1209040"/>
            <a:ext cx="11623040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B9E1897A-583B-4DCE-A2E8-A4F4472E390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8167" t="25482" r="19916" b="9185"/>
          <a:stretch/>
        </p:blipFill>
        <p:spPr>
          <a:xfrm>
            <a:off x="528320" y="2316480"/>
            <a:ext cx="4946998" cy="29362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721BBFB-CA9C-4CC6-AFA6-604832E7E31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4916" t="21185" r="28417" b="6370"/>
          <a:stretch/>
        </p:blipFill>
        <p:spPr>
          <a:xfrm>
            <a:off x="5902960" y="1686560"/>
            <a:ext cx="5689600" cy="4968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748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32365D0-8396-41D8-8F73-5542CCE26C3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724" t="29425" r="40776" b="19234"/>
          <a:stretch/>
        </p:blipFill>
        <p:spPr>
          <a:xfrm>
            <a:off x="778686" y="164301"/>
            <a:ext cx="734804" cy="94314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D0325CA-7876-4390-AE66-E456921283F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051" t="32184" r="43190" b="39616"/>
          <a:stretch/>
        </p:blipFill>
        <p:spPr>
          <a:xfrm>
            <a:off x="10846677" y="264160"/>
            <a:ext cx="950775" cy="84923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E9EF1D7-1609-48E0-B549-4DCDF61E6855}"/>
              </a:ext>
            </a:extLst>
          </p:cNvPr>
          <p:cNvSpPr txBox="1"/>
          <p:nvPr/>
        </p:nvSpPr>
        <p:spPr>
          <a:xfrm>
            <a:off x="2307816" y="257173"/>
            <a:ext cx="726440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ALUMNI SD MUHAMMADIYAH 1 SURAKARTA</a:t>
            </a:r>
          </a:p>
          <a:p>
            <a:pPr algn="ctr"/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ANGKATAN 1979 </a:t>
            </a:r>
          </a:p>
          <a:p>
            <a:pPr algn="ctr"/>
            <a:endParaRPr lang="en-US" sz="1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E3D492A9-C28F-436A-B205-28E76C444A1D}"/>
              </a:ext>
            </a:extLst>
          </p:cNvPr>
          <p:cNvCxnSpPr/>
          <p:nvPr/>
        </p:nvCxnSpPr>
        <p:spPr>
          <a:xfrm>
            <a:off x="335280" y="1209040"/>
            <a:ext cx="11623040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C95EFF5A-D9C1-4434-96D4-0388E330F60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5166" t="23110" r="38500" b="8445"/>
          <a:stretch/>
        </p:blipFill>
        <p:spPr>
          <a:xfrm>
            <a:off x="518160" y="1554480"/>
            <a:ext cx="5648960" cy="4693920"/>
          </a:xfrm>
          <a:prstGeom prst="rect">
            <a:avLst/>
          </a:prstGeom>
        </p:spPr>
      </p:pic>
      <p:pic>
        <p:nvPicPr>
          <p:cNvPr id="6" name="Graphic 5" descr="Shark with solid fill">
            <a:extLst>
              <a:ext uri="{FF2B5EF4-FFF2-40B4-BE49-F238E27FC236}">
                <a16:creationId xmlns:a16="http://schemas.microsoft.com/office/drawing/2014/main" id="{9EE69CC6-FF2B-40B1-978F-E453FD5457B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264400" y="2987040"/>
            <a:ext cx="563880" cy="563880"/>
          </a:xfrm>
          <a:prstGeom prst="rect">
            <a:avLst/>
          </a:prstGeom>
        </p:spPr>
      </p:pic>
      <p:pic>
        <p:nvPicPr>
          <p:cNvPr id="8" name="Graphic 7" descr="Coffin with solid fill">
            <a:extLst>
              <a:ext uri="{FF2B5EF4-FFF2-40B4-BE49-F238E27FC236}">
                <a16:creationId xmlns:a16="http://schemas.microsoft.com/office/drawing/2014/main" id="{029120FA-62FF-48E8-803E-05F93C43F50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152640" y="3815080"/>
            <a:ext cx="914400" cy="914400"/>
          </a:xfrm>
          <a:prstGeom prst="rect">
            <a:avLst/>
          </a:prstGeom>
        </p:spPr>
      </p:pic>
      <p:pic>
        <p:nvPicPr>
          <p:cNvPr id="12" name="Graphic 11" descr="Angry face with solid fill with solid fill">
            <a:extLst>
              <a:ext uri="{FF2B5EF4-FFF2-40B4-BE49-F238E27FC236}">
                <a16:creationId xmlns:a16="http://schemas.microsoft.com/office/drawing/2014/main" id="{9AB4485B-2200-4BDD-A234-1C3DEB3C17F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7142480" y="4993640"/>
            <a:ext cx="914400" cy="9144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B12A6DC-D68C-4E38-AFE9-25385F6AAF42}"/>
              </a:ext>
            </a:extLst>
          </p:cNvPr>
          <p:cNvSpPr txBox="1"/>
          <p:nvPr/>
        </p:nvSpPr>
        <p:spPr>
          <a:xfrm>
            <a:off x="8321040" y="2905760"/>
            <a:ext cx="28763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/>
              <a:t>Menyerang</a:t>
            </a:r>
            <a:r>
              <a:rPr lang="en-US" sz="2400" dirty="0"/>
              <a:t> </a:t>
            </a:r>
            <a:r>
              <a:rPr lang="en-US" sz="2400" dirty="0" err="1"/>
              <a:t>siapa</a:t>
            </a:r>
            <a:r>
              <a:rPr lang="en-US" sz="2400" dirty="0"/>
              <a:t> </a:t>
            </a:r>
            <a:r>
              <a:rPr lang="en-US" sz="2400" dirty="0" err="1"/>
              <a:t>saja</a:t>
            </a:r>
            <a:endParaRPr lang="en-US" sz="24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EB65647-78D3-4C7B-AE15-30B4CD246AA9}"/>
              </a:ext>
            </a:extLst>
          </p:cNvPr>
          <p:cNvSpPr txBox="1"/>
          <p:nvPr/>
        </p:nvSpPr>
        <p:spPr>
          <a:xfrm>
            <a:off x="8331200" y="3992880"/>
            <a:ext cx="32556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/>
              <a:t>Menyebabkan</a:t>
            </a:r>
            <a:r>
              <a:rPr lang="en-US" sz="2400" dirty="0"/>
              <a:t> </a:t>
            </a:r>
            <a:r>
              <a:rPr lang="en-US" sz="2400" dirty="0" err="1"/>
              <a:t>kematian</a:t>
            </a:r>
            <a:r>
              <a:rPr lang="en-US" sz="2400" dirty="0"/>
              <a:t>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AB24C5B-1CAE-4321-AC40-D2CE2AF8B24A}"/>
              </a:ext>
            </a:extLst>
          </p:cNvPr>
          <p:cNvSpPr txBox="1"/>
          <p:nvPr/>
        </p:nvSpPr>
        <p:spPr>
          <a:xfrm>
            <a:off x="7934960" y="4917440"/>
            <a:ext cx="438498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/>
              <a:t>Tangan</a:t>
            </a:r>
            <a:r>
              <a:rPr lang="en-US" sz="2400" dirty="0"/>
              <a:t> </a:t>
            </a:r>
            <a:r>
              <a:rPr lang="en-US" sz="2400" dirty="0" err="1"/>
              <a:t>berpotensi</a:t>
            </a:r>
            <a:r>
              <a:rPr lang="en-US" sz="2400" dirty="0"/>
              <a:t> </a:t>
            </a:r>
            <a:r>
              <a:rPr lang="en-US" sz="2400" dirty="0" err="1"/>
              <a:t>menjadi</a:t>
            </a:r>
            <a:r>
              <a:rPr lang="en-US" sz="2400" dirty="0"/>
              <a:t> </a:t>
            </a:r>
          </a:p>
          <a:p>
            <a:r>
              <a:rPr lang="en-US" sz="2400" dirty="0"/>
              <a:t> </a:t>
            </a:r>
            <a:r>
              <a:rPr lang="en-US" sz="2400" dirty="0" err="1"/>
              <a:t>jalur</a:t>
            </a:r>
            <a:r>
              <a:rPr lang="en-US" sz="2400" dirty="0"/>
              <a:t> </a:t>
            </a:r>
            <a:r>
              <a:rPr lang="en-US" sz="2400" dirty="0" err="1"/>
              <a:t>transmisi</a:t>
            </a:r>
            <a:r>
              <a:rPr lang="en-US" sz="2400" dirty="0"/>
              <a:t> </a:t>
            </a:r>
            <a:r>
              <a:rPr lang="en-US" sz="2400" dirty="0" err="1"/>
              <a:t>penularan</a:t>
            </a:r>
            <a:r>
              <a:rPr lang="en-US" sz="2400" dirty="0"/>
              <a:t> </a:t>
            </a:r>
            <a:r>
              <a:rPr lang="en-US" sz="2400" dirty="0" err="1"/>
              <a:t>bila</a:t>
            </a:r>
            <a:endParaRPr lang="en-US" sz="2400" dirty="0"/>
          </a:p>
          <a:p>
            <a:r>
              <a:rPr lang="en-US" sz="2400" dirty="0" err="1"/>
              <a:t>Menyentuh</a:t>
            </a:r>
            <a:r>
              <a:rPr lang="en-US" sz="2400" dirty="0"/>
              <a:t> </a:t>
            </a:r>
            <a:r>
              <a:rPr lang="en-US" sz="2400" dirty="0" err="1"/>
              <a:t>hidaung</a:t>
            </a:r>
            <a:r>
              <a:rPr lang="en-US" sz="2400" dirty="0"/>
              <a:t>, </a:t>
            </a:r>
            <a:r>
              <a:rPr lang="en-US" sz="2400" dirty="0" err="1"/>
              <a:t>mata</a:t>
            </a:r>
            <a:r>
              <a:rPr lang="en-US" sz="2400" dirty="0"/>
              <a:t>, </a:t>
            </a:r>
            <a:r>
              <a:rPr lang="en-US" sz="2400" dirty="0" err="1"/>
              <a:t>mulut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663387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32365D0-8396-41D8-8F73-5542CCE26C3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724" t="29425" r="40776" b="19234"/>
          <a:stretch/>
        </p:blipFill>
        <p:spPr>
          <a:xfrm>
            <a:off x="778686" y="164301"/>
            <a:ext cx="734804" cy="94314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D0325CA-7876-4390-AE66-E456921283F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051" t="32184" r="43190" b="39616"/>
          <a:stretch/>
        </p:blipFill>
        <p:spPr>
          <a:xfrm>
            <a:off x="10846677" y="264160"/>
            <a:ext cx="950775" cy="84923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E9EF1D7-1609-48E0-B549-4DCDF61E6855}"/>
              </a:ext>
            </a:extLst>
          </p:cNvPr>
          <p:cNvSpPr txBox="1"/>
          <p:nvPr/>
        </p:nvSpPr>
        <p:spPr>
          <a:xfrm>
            <a:off x="2307816" y="257173"/>
            <a:ext cx="726440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ALUMNI SD MUHAMMADIYAH 1 SURAKARTA</a:t>
            </a:r>
          </a:p>
          <a:p>
            <a:pPr algn="ctr"/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ANGKATAN 1979 </a:t>
            </a:r>
          </a:p>
          <a:p>
            <a:pPr algn="ctr"/>
            <a:endParaRPr lang="en-US" sz="1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E3D492A9-C28F-436A-B205-28E76C444A1D}"/>
              </a:ext>
            </a:extLst>
          </p:cNvPr>
          <p:cNvCxnSpPr/>
          <p:nvPr/>
        </p:nvCxnSpPr>
        <p:spPr>
          <a:xfrm>
            <a:off x="335280" y="1209040"/>
            <a:ext cx="11623040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8F4C7C65-79DF-488E-8A15-72CAD76C2F5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6916" t="21333" r="22167" b="24445"/>
          <a:stretch/>
        </p:blipFill>
        <p:spPr>
          <a:xfrm>
            <a:off x="2255520" y="2926080"/>
            <a:ext cx="7426960" cy="371856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844BB00-F4F7-4C48-B04A-A18F89F11E4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6249" t="48296" r="32251" b="28297"/>
          <a:stretch/>
        </p:blipFill>
        <p:spPr>
          <a:xfrm>
            <a:off x="2702560" y="1305378"/>
            <a:ext cx="5862320" cy="1498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4205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32365D0-8396-41D8-8F73-5542CCE26C3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724" t="29425" r="40776" b="19234"/>
          <a:stretch/>
        </p:blipFill>
        <p:spPr>
          <a:xfrm>
            <a:off x="778686" y="164301"/>
            <a:ext cx="734804" cy="94314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D0325CA-7876-4390-AE66-E456921283F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051" t="32184" r="43190" b="39616"/>
          <a:stretch/>
        </p:blipFill>
        <p:spPr>
          <a:xfrm>
            <a:off x="10846677" y="264160"/>
            <a:ext cx="950775" cy="84923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E9EF1D7-1609-48E0-B549-4DCDF61E6855}"/>
              </a:ext>
            </a:extLst>
          </p:cNvPr>
          <p:cNvSpPr txBox="1"/>
          <p:nvPr/>
        </p:nvSpPr>
        <p:spPr>
          <a:xfrm>
            <a:off x="2307816" y="257173"/>
            <a:ext cx="726440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ALUMNI SD MUHAMMADIYAH 1 SURAKARTA</a:t>
            </a:r>
          </a:p>
          <a:p>
            <a:pPr algn="ctr"/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ANGKATAN 1979 </a:t>
            </a:r>
          </a:p>
          <a:p>
            <a:pPr algn="ctr"/>
            <a:endParaRPr lang="en-US" sz="1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E3D492A9-C28F-436A-B205-28E76C444A1D}"/>
              </a:ext>
            </a:extLst>
          </p:cNvPr>
          <p:cNvCxnSpPr/>
          <p:nvPr/>
        </p:nvCxnSpPr>
        <p:spPr>
          <a:xfrm>
            <a:off x="335280" y="1209040"/>
            <a:ext cx="11623040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509D103F-96C5-466D-9556-21C48363E45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6416" t="23258" r="37417" b="10074"/>
          <a:stretch/>
        </p:blipFill>
        <p:spPr>
          <a:xfrm>
            <a:off x="4439920" y="1595120"/>
            <a:ext cx="319024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9874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32365D0-8396-41D8-8F73-5542CCE26C3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724" t="29425" r="40776" b="19234"/>
          <a:stretch/>
        </p:blipFill>
        <p:spPr>
          <a:xfrm>
            <a:off x="778686" y="164301"/>
            <a:ext cx="734804" cy="94314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D0325CA-7876-4390-AE66-E456921283F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051" t="32184" r="43190" b="39616"/>
          <a:stretch/>
        </p:blipFill>
        <p:spPr>
          <a:xfrm>
            <a:off x="10846677" y="264160"/>
            <a:ext cx="950775" cy="84923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E9EF1D7-1609-48E0-B549-4DCDF61E6855}"/>
              </a:ext>
            </a:extLst>
          </p:cNvPr>
          <p:cNvSpPr txBox="1"/>
          <p:nvPr/>
        </p:nvSpPr>
        <p:spPr>
          <a:xfrm>
            <a:off x="2307816" y="257173"/>
            <a:ext cx="726440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ALUMNI SD MUHAMMADIYAH 1 SURAKARTA</a:t>
            </a:r>
          </a:p>
          <a:p>
            <a:pPr algn="ctr"/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ANGKATAN 1979 </a:t>
            </a:r>
          </a:p>
          <a:p>
            <a:pPr algn="ctr"/>
            <a:endParaRPr lang="en-US" sz="1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E3D492A9-C28F-436A-B205-28E76C444A1D}"/>
              </a:ext>
            </a:extLst>
          </p:cNvPr>
          <p:cNvCxnSpPr/>
          <p:nvPr/>
        </p:nvCxnSpPr>
        <p:spPr>
          <a:xfrm>
            <a:off x="335280" y="1209040"/>
            <a:ext cx="11623040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3A438FA0-7392-4D3F-A212-1D7B5C8EB62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7202" t="21142" r="37687" b="51388"/>
          <a:stretch/>
        </p:blipFill>
        <p:spPr>
          <a:xfrm>
            <a:off x="0" y="1397876"/>
            <a:ext cx="6114561" cy="376270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3F5CE1B-420C-4172-9842-8A5B0AB62BB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604" t="48256" r="37068" b="13717"/>
          <a:stretch/>
        </p:blipFill>
        <p:spPr>
          <a:xfrm>
            <a:off x="6269234" y="2165132"/>
            <a:ext cx="5841038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4450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32365D0-8396-41D8-8F73-5542CCE26C3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724" t="29425" r="40776" b="19234"/>
          <a:stretch/>
        </p:blipFill>
        <p:spPr>
          <a:xfrm>
            <a:off x="778686" y="164301"/>
            <a:ext cx="734804" cy="94314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D0325CA-7876-4390-AE66-E456921283F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051" t="32184" r="43190" b="39616"/>
          <a:stretch/>
        </p:blipFill>
        <p:spPr>
          <a:xfrm>
            <a:off x="10846677" y="264160"/>
            <a:ext cx="950775" cy="84923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E9EF1D7-1609-48E0-B549-4DCDF61E6855}"/>
              </a:ext>
            </a:extLst>
          </p:cNvPr>
          <p:cNvSpPr txBox="1"/>
          <p:nvPr/>
        </p:nvSpPr>
        <p:spPr>
          <a:xfrm>
            <a:off x="2307816" y="257173"/>
            <a:ext cx="726440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ALUMNI SD MUHAMMADIYAH 1 SURAKARTA</a:t>
            </a:r>
          </a:p>
          <a:p>
            <a:pPr algn="ctr"/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ANGKATAN 1979 </a:t>
            </a:r>
          </a:p>
          <a:p>
            <a:pPr algn="ctr"/>
            <a:endParaRPr lang="en-US" sz="1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E3D492A9-C28F-436A-B205-28E76C444A1D}"/>
              </a:ext>
            </a:extLst>
          </p:cNvPr>
          <p:cNvCxnSpPr/>
          <p:nvPr/>
        </p:nvCxnSpPr>
        <p:spPr>
          <a:xfrm>
            <a:off x="335280" y="1209040"/>
            <a:ext cx="11623040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9A0018E2-1B4D-4849-B4D0-567A76A235D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6334" t="20741" r="37416" b="12149"/>
          <a:stretch/>
        </p:blipFill>
        <p:spPr>
          <a:xfrm>
            <a:off x="3972910" y="1369946"/>
            <a:ext cx="3762703" cy="5411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0942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32365D0-8396-41D8-8F73-5542CCE26C3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724" t="29425" r="40776" b="19234"/>
          <a:stretch/>
        </p:blipFill>
        <p:spPr>
          <a:xfrm>
            <a:off x="778686" y="164301"/>
            <a:ext cx="734804" cy="94314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D0325CA-7876-4390-AE66-E456921283F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051" t="32184" r="43190" b="39616"/>
          <a:stretch/>
        </p:blipFill>
        <p:spPr>
          <a:xfrm>
            <a:off x="10846677" y="264160"/>
            <a:ext cx="950775" cy="84923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E9EF1D7-1609-48E0-B549-4DCDF61E6855}"/>
              </a:ext>
            </a:extLst>
          </p:cNvPr>
          <p:cNvSpPr txBox="1"/>
          <p:nvPr/>
        </p:nvSpPr>
        <p:spPr>
          <a:xfrm>
            <a:off x="2307816" y="257173"/>
            <a:ext cx="726440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ALUMNI SD MUHAMMADIYAH 1 SURAKARTA</a:t>
            </a:r>
          </a:p>
          <a:p>
            <a:pPr algn="ctr"/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ANGKATAN 1979 </a:t>
            </a:r>
          </a:p>
          <a:p>
            <a:pPr algn="ctr"/>
            <a:endParaRPr lang="en-US" sz="1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E3D492A9-C28F-436A-B205-28E76C444A1D}"/>
              </a:ext>
            </a:extLst>
          </p:cNvPr>
          <p:cNvCxnSpPr/>
          <p:nvPr/>
        </p:nvCxnSpPr>
        <p:spPr>
          <a:xfrm>
            <a:off x="335280" y="1209040"/>
            <a:ext cx="11623040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9E50B0BF-215B-4456-9F68-5B025C06B58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6167" t="19408" r="50047" b="14520"/>
          <a:stretch/>
        </p:blipFill>
        <p:spPr>
          <a:xfrm>
            <a:off x="1158239" y="1330960"/>
            <a:ext cx="3921655" cy="552704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640CAD1-74FD-4A8B-B396-36D0A35B569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9883" t="19408" r="37250" b="14520"/>
          <a:stretch/>
        </p:blipFill>
        <p:spPr>
          <a:xfrm>
            <a:off x="6451600" y="1405201"/>
            <a:ext cx="4277360" cy="5341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5344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32365D0-8396-41D8-8F73-5542CCE26C3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724" t="29425" r="40776" b="19234"/>
          <a:stretch/>
        </p:blipFill>
        <p:spPr>
          <a:xfrm>
            <a:off x="778686" y="164301"/>
            <a:ext cx="734804" cy="94314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D0325CA-7876-4390-AE66-E456921283F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051" t="32184" r="43190" b="39616"/>
          <a:stretch/>
        </p:blipFill>
        <p:spPr>
          <a:xfrm>
            <a:off x="10846677" y="264160"/>
            <a:ext cx="950775" cy="84923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E9EF1D7-1609-48E0-B549-4DCDF61E6855}"/>
              </a:ext>
            </a:extLst>
          </p:cNvPr>
          <p:cNvSpPr txBox="1"/>
          <p:nvPr/>
        </p:nvSpPr>
        <p:spPr>
          <a:xfrm>
            <a:off x="2307816" y="257173"/>
            <a:ext cx="726440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ALUMNI SD MUHAMMADIYAH 1 SURAKARTA</a:t>
            </a:r>
          </a:p>
          <a:p>
            <a:pPr algn="ctr"/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ANGKATAN 1979 </a:t>
            </a:r>
          </a:p>
          <a:p>
            <a:pPr algn="ctr"/>
            <a:endParaRPr lang="en-US" sz="1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E3D492A9-C28F-436A-B205-28E76C444A1D}"/>
              </a:ext>
            </a:extLst>
          </p:cNvPr>
          <p:cNvCxnSpPr/>
          <p:nvPr/>
        </p:nvCxnSpPr>
        <p:spPr>
          <a:xfrm>
            <a:off x="335280" y="1209040"/>
            <a:ext cx="11623040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B14B2E1F-F071-4C60-BFF0-E16A15FE642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6808" t="31407" r="37167" b="5630"/>
          <a:stretch/>
        </p:blipFill>
        <p:spPr>
          <a:xfrm>
            <a:off x="4378960" y="1359196"/>
            <a:ext cx="3891280" cy="5295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61497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32365D0-8396-41D8-8F73-5542CCE26C3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724" t="29425" r="40776" b="19234"/>
          <a:stretch/>
        </p:blipFill>
        <p:spPr>
          <a:xfrm>
            <a:off x="778686" y="164301"/>
            <a:ext cx="734804" cy="94314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D0325CA-7876-4390-AE66-E456921283F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051" t="32184" r="43190" b="39616"/>
          <a:stretch/>
        </p:blipFill>
        <p:spPr>
          <a:xfrm>
            <a:off x="10846677" y="264160"/>
            <a:ext cx="950775" cy="84923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E9EF1D7-1609-48E0-B549-4DCDF61E6855}"/>
              </a:ext>
            </a:extLst>
          </p:cNvPr>
          <p:cNvSpPr txBox="1"/>
          <p:nvPr/>
        </p:nvSpPr>
        <p:spPr>
          <a:xfrm>
            <a:off x="2307816" y="257173"/>
            <a:ext cx="726440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ALUMNI SD MUHAMMADIYAH 1 SURAKARTA</a:t>
            </a:r>
          </a:p>
          <a:p>
            <a:pPr algn="ctr"/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ANGKATAN 1979 </a:t>
            </a:r>
          </a:p>
          <a:p>
            <a:pPr algn="ctr"/>
            <a:endParaRPr lang="en-US" sz="1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E3D492A9-C28F-436A-B205-28E76C444A1D}"/>
              </a:ext>
            </a:extLst>
          </p:cNvPr>
          <p:cNvCxnSpPr/>
          <p:nvPr/>
        </p:nvCxnSpPr>
        <p:spPr>
          <a:xfrm>
            <a:off x="335280" y="1209040"/>
            <a:ext cx="11623040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FD14F207-CA9D-484C-B10D-C9658F04A0D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6250" t="28444" r="38083" b="5630"/>
          <a:stretch/>
        </p:blipFill>
        <p:spPr>
          <a:xfrm>
            <a:off x="4215669" y="1348872"/>
            <a:ext cx="3749771" cy="5417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5952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32365D0-8396-41D8-8F73-5542CCE26C3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724" t="29425" r="40776" b="19234"/>
          <a:stretch/>
        </p:blipFill>
        <p:spPr>
          <a:xfrm>
            <a:off x="778686" y="164301"/>
            <a:ext cx="734804" cy="94314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D0325CA-7876-4390-AE66-E456921283F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051" t="32184" r="43190" b="39616"/>
          <a:stretch/>
        </p:blipFill>
        <p:spPr>
          <a:xfrm>
            <a:off x="10846677" y="264160"/>
            <a:ext cx="950775" cy="84923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E9EF1D7-1609-48E0-B549-4DCDF61E6855}"/>
              </a:ext>
            </a:extLst>
          </p:cNvPr>
          <p:cNvSpPr txBox="1"/>
          <p:nvPr/>
        </p:nvSpPr>
        <p:spPr>
          <a:xfrm>
            <a:off x="2307816" y="257173"/>
            <a:ext cx="726440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ALUMNI SD MUHAMMADIYAH 1 SURAKARTA</a:t>
            </a:r>
          </a:p>
          <a:p>
            <a:pPr algn="ctr"/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ANGKATAN 1979 </a:t>
            </a:r>
          </a:p>
          <a:p>
            <a:pPr algn="ctr"/>
            <a:endParaRPr lang="en-US" sz="1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E3D492A9-C28F-436A-B205-28E76C444A1D}"/>
              </a:ext>
            </a:extLst>
          </p:cNvPr>
          <p:cNvCxnSpPr/>
          <p:nvPr/>
        </p:nvCxnSpPr>
        <p:spPr>
          <a:xfrm>
            <a:off x="335280" y="1209040"/>
            <a:ext cx="11623040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24931D3F-45FC-48B0-804D-C0A61BF7DF5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6000" t="24592" r="38417" b="7852"/>
          <a:stretch/>
        </p:blipFill>
        <p:spPr>
          <a:xfrm>
            <a:off x="4074160" y="1289393"/>
            <a:ext cx="3749040" cy="5568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9232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32365D0-8396-41D8-8F73-5542CCE26C3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724" t="29425" r="40776" b="19234"/>
          <a:stretch/>
        </p:blipFill>
        <p:spPr>
          <a:xfrm>
            <a:off x="778686" y="164301"/>
            <a:ext cx="734804" cy="94314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D0325CA-7876-4390-AE66-E456921283F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051" t="32184" r="43190" b="39616"/>
          <a:stretch/>
        </p:blipFill>
        <p:spPr>
          <a:xfrm>
            <a:off x="10846677" y="264160"/>
            <a:ext cx="950775" cy="84923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E9EF1D7-1609-48E0-B549-4DCDF61E6855}"/>
              </a:ext>
            </a:extLst>
          </p:cNvPr>
          <p:cNvSpPr txBox="1"/>
          <p:nvPr/>
        </p:nvSpPr>
        <p:spPr>
          <a:xfrm>
            <a:off x="2307816" y="257173"/>
            <a:ext cx="726440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ALUMNI SD MUHAMMADIYAH 1 SURAKARTA</a:t>
            </a:r>
          </a:p>
          <a:p>
            <a:pPr algn="ctr"/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ANGKATAN 1979 </a:t>
            </a:r>
          </a:p>
          <a:p>
            <a:pPr algn="ctr"/>
            <a:endParaRPr lang="en-US" sz="1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E3D492A9-C28F-436A-B205-28E76C444A1D}"/>
              </a:ext>
            </a:extLst>
          </p:cNvPr>
          <p:cNvCxnSpPr/>
          <p:nvPr/>
        </p:nvCxnSpPr>
        <p:spPr>
          <a:xfrm>
            <a:off x="335280" y="1209040"/>
            <a:ext cx="11623040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611E4081-6F65-4EE0-B954-2E51DCCFAA18}"/>
              </a:ext>
            </a:extLst>
          </p:cNvPr>
          <p:cNvSpPr txBox="1"/>
          <p:nvPr/>
        </p:nvSpPr>
        <p:spPr>
          <a:xfrm>
            <a:off x="1982696" y="3731893"/>
            <a:ext cx="72644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rgbClr val="FFC000"/>
                </a:solidFill>
                <a:latin typeface="Bradley Hand ITC" panose="03070402050302030203" pitchFamily="66" charset="0"/>
                <a:cs typeface="Calibri" panose="020F0502020204030204" pitchFamily="34" charset="0"/>
              </a:rPr>
              <a:t>TERIMA KASIH</a:t>
            </a:r>
          </a:p>
          <a:p>
            <a:pPr algn="ctr"/>
            <a:endParaRPr lang="en-US" sz="1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23211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</TotalTime>
  <Words>127</Words>
  <Application>Microsoft Office PowerPoint</Application>
  <PresentationFormat>Widescreen</PresentationFormat>
  <Paragraphs>35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Algerian</vt:lpstr>
      <vt:lpstr>Arial</vt:lpstr>
      <vt:lpstr>Bradley Hand ITC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ARI MULADI</dc:creator>
  <cp:lastModifiedBy>ARI MULADI</cp:lastModifiedBy>
  <cp:revision>14</cp:revision>
  <dcterms:created xsi:type="dcterms:W3CDTF">2021-01-14T04:18:32Z</dcterms:created>
  <dcterms:modified xsi:type="dcterms:W3CDTF">2021-01-14T07:39:41Z</dcterms:modified>
</cp:coreProperties>
</file>